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12-Oct-18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6823" y="1313895"/>
            <a:ext cx="10947042" cy="2196067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135.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Kipakna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</a:t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6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927333"/>
            <a:ext cx="9144000" cy="2923395"/>
          </a:xfrm>
        </p:spPr>
        <p:txBody>
          <a:bodyPr>
            <a:normAutofit/>
          </a:bodyPr>
          <a:lstStyle/>
          <a:p>
            <a:r>
              <a:rPr lang="en-US" sz="3600" dirty="0"/>
              <a:t>In the Cross of Christ I Glory</a:t>
            </a:r>
          </a:p>
          <a:p>
            <a:r>
              <a:rPr lang="en-US" sz="3600" dirty="0"/>
              <a:t>Gal. 6:14</a:t>
            </a:r>
          </a:p>
          <a:p>
            <a:r>
              <a:rPr lang="en-US" sz="3600" dirty="0"/>
              <a:t>John Bowring, 1792-1872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C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kipakna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zawhna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Siangtho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tangthu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khempeuhte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tang. </a:t>
            </a:r>
          </a:p>
          <a:p>
            <a:pPr marL="0" indent="0">
              <a:buNone/>
            </a:pPr>
            <a:endParaRPr lang="en-US" sz="16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Nuntak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dahna’n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Lawpna’n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Singlamteh’n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pia hi. </a:t>
            </a:r>
          </a:p>
          <a:p>
            <a:pPr marL="0" indent="0">
              <a:buNone/>
            </a:pPr>
            <a:endParaRPr lang="en-US" sz="28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tangphasak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semlai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44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Thusia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siansuah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Lungnopna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tehzawh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loh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2698745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144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135. Singlamteh Ka Kipakna Hi </vt:lpstr>
      <vt:lpstr>1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8</cp:revision>
  <dcterms:created xsi:type="dcterms:W3CDTF">2018-10-09T13:17:21Z</dcterms:created>
  <dcterms:modified xsi:type="dcterms:W3CDTF">2018-10-12T03:10:44Z</dcterms:modified>
</cp:coreProperties>
</file>